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16AD0-EE2A-456F-B545-D1C5D8E55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54EAFC-4C95-4015-A647-9ECE914E3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815194-73F4-4215-8A35-3FEC5133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5F75E7-AADF-4FE8-9168-C39384DC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5AFB0F-9930-4324-81BC-693CE895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4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2EBEF-D326-4C08-8CF2-F05E01E5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214ED9-1C46-45A3-974F-013B8B47F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6DEC18-E0FF-441D-BAE1-EC0090D8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434F39-A38A-4D12-BB66-70059DA0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C40855-9445-48C6-9416-C5F17242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6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5B7F8F-EBC5-494F-8060-3CEFAF2BF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353F55-F39B-4F84-82CE-474711A03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3CCFC-F316-4960-9502-FD4C1219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1524CA-C811-4E8B-9A7E-690B145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4BB5D-3AAF-4505-B9F0-0D1D9B3C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E8979-24B8-403C-B000-7386F56A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47171-9282-4773-892B-531A6BD3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609B28-31AC-4F98-91A3-41BDAF95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494E8-51BD-4A6F-98A9-309D25EF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D68136-4DF7-4C9E-9792-A066199E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27BB4-063A-4D66-9E1E-CCE1530A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A8AB7-B53B-4BD3-BAA0-346EC7C6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D5D81-911F-42AD-9085-8861B06A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969D50-C8EA-41A0-94B2-0874F79C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9EA67-2195-4DDE-B334-7E937F20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5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25EA4-69DD-40F9-B801-FD6331F6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B4AFA-E508-4F46-BF1B-FA3EC4043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E6CEBF-9A16-4DF4-9428-8A26C0633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33747C-C0F9-48D3-B3F5-0D3984D7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47506-F419-4953-8561-4585DCEE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C17E3C-C558-4E12-8BD8-F5494C1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11FD0-BD15-4B41-9B92-7FB1BF10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B4D4C1-E413-4415-824F-F85593EB2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5FC501-8E3F-41B7-A362-DA270A053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B2D8F7-738D-4452-A1FA-1D7B3A83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6902AC-5011-47FF-BB3E-1EBA772A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39785A-B7D3-4DD5-893E-991B238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FC52BF-3468-44FF-9545-33F096C1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2C503-B3C0-45BB-80C8-3CBC6F00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64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C70A5-D24B-480A-975E-42F3D8F7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CEEC43-3D7F-430A-B24F-35645FB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1D385D-A218-4570-B7A7-52999E8E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780451-A3CD-4F8C-9B83-C1544D44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C54A47-EC41-4AF1-8DBE-E8DFE1D6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A3706F-EB8F-4A09-898B-082C2F9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BEDE1-2F8A-410B-BB99-F1A6FD00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9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B03E-F7F7-4D70-A274-5A65B38B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6D835A-4FF0-44FF-94AC-778D0BE7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14F261-9721-4203-9BF9-65B603AE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6B6B76-BB2A-45E2-9F77-9B8FFA97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7EBB5F-1BFE-4869-836A-EB78B9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82136F-BC67-4C94-ABE6-6F2792EC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1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CA4D4-A925-4593-A207-ED8BFE15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5C08E7-6A6A-438E-91AD-265D90ACA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8F1BA-5256-44C3-A5AA-0B178587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C4E72-9A0E-42A6-B86C-200226AA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026D4-36EB-42C5-8B81-7E8964C0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34B01-7A6F-48FF-8544-01CA330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80765E-4B90-4AA5-9897-A8EAAAEF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C71472-3202-4A4D-B0E9-B3CC55EA6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869C1-6DEB-4B50-ADC2-B1BA1B0A3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3606-1E5C-453C-8212-2F8A515010F5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3DF51-28E9-492A-889A-F4846A418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474FE-9961-40BC-B18B-416AC089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641E-A1EA-4C88-8C8A-37C29443F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41779606-c0ee-41bb-8242-25c528186376@regens-wagner.d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6bf8fe11-904b-4ca9-9de8-0fe6e6a3fcf9@regens-wagner.d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f5dc6c5a-18e6-48bf-b159-b716d7dd1c03@regens-wagner.d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0eabcffc-607a-44f2-b4d7-a863ef22b8f3@regens-wagner.d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05b17076-05d8-4f1f-819e-5ab7ff40b316@regens-wagner.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9abf43ad-43bc-43a3-955d-59981847b5f2@regens-wagner.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cc7e84e0-080b-47fb-9622-6b9698d2d998@regens-wagner.d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5d35f832-a826-4f90-bea6-53191f175e8b@regens-wagner.d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9dde19b2-0bb4-4bc9-af34-f498b3095240@regens-wagner.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a0b873f-5225-4c69-806e-5f2a9185706e@regens-wagner.d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fc45e2a4-ddd8-4d3a-b08d-49e27341ee90@regens-wagner.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c02e93ff-cc86-4372-8591-134bb8a6519e@regens-wagner.d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3d20e6b-b896-4784-9067-7a437310290b@regens-wagner">
            <a:extLst>
              <a:ext uri="{FF2B5EF4-FFF2-40B4-BE49-F238E27FC236}">
                <a16:creationId xmlns:a16="http://schemas.microsoft.com/office/drawing/2014/main" id="{989CCFF6-B517-4DCE-9DC8-62E0B9398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82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34A9F1-5819-4368-9728-478557EB2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 dirty="0"/>
              <a:t>Jesus muss leiden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E16F33-9028-46C5-9056-F4CFF314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2000" dirty="0"/>
              <a:t>1. Station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3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B1140-BCA4-4B7F-9638-EC6A21B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10. Station</a:t>
            </a:r>
            <a:br>
              <a:rPr lang="en-US" dirty="0"/>
            </a:br>
            <a:r>
              <a:rPr lang="en-US" dirty="0"/>
              <a:t>Jesus </a:t>
            </a:r>
            <a:r>
              <a:rPr lang="en-US" dirty="0" err="1"/>
              <a:t>stirbt</a:t>
            </a:r>
            <a:r>
              <a:rPr lang="en-US" dirty="0"/>
              <a:t> am </a:t>
            </a:r>
            <a:r>
              <a:rPr lang="en-US" dirty="0" err="1"/>
              <a:t>Kreuz</a:t>
            </a:r>
            <a:endParaRPr lang="en-US" dirty="0"/>
          </a:p>
        </p:txBody>
      </p:sp>
      <p:pic>
        <p:nvPicPr>
          <p:cNvPr id="4" name="Inhaltsplatzhalter 3" descr="cid:41779606-c0ee-41bb-8242-25c528186376@regens-wagner.de">
            <a:extLst>
              <a:ext uri="{FF2B5EF4-FFF2-40B4-BE49-F238E27FC236}">
                <a16:creationId xmlns:a16="http://schemas.microsoft.com/office/drawing/2014/main" id="{094248BC-0FAB-4077-AE49-170621B4360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r="-2" b="21537"/>
          <a:stretch>
            <a:fillRect/>
          </a:stretch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522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1D33FA-F828-4B60-829F-5DE11B93B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1800" dirty="0"/>
              <a:t>11. Station</a:t>
            </a:r>
            <a:br>
              <a:rPr lang="de-DE" sz="4400" dirty="0"/>
            </a:br>
            <a:r>
              <a:rPr lang="de-DE" sz="4400" dirty="0"/>
              <a:t>Jesus wird ins Grab gelegt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9C5C4162-BEE6-437E-901E-FDEA7EF7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pic>
        <p:nvPicPr>
          <p:cNvPr id="4" name="Inhaltsplatzhalter 3" descr="cid:6bf8fe11-904b-4ca9-9de8-0fe6e6a3fcf9@regens-wagner.de">
            <a:extLst>
              <a:ext uri="{FF2B5EF4-FFF2-40B4-BE49-F238E27FC236}">
                <a16:creationId xmlns:a16="http://schemas.microsoft.com/office/drawing/2014/main" id="{9E1DFED4-A92E-4AF1-908E-10397A1EF578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30221" b="2"/>
          <a:stretch>
            <a:fillRect/>
          </a:stretch>
        </p:blipFill>
        <p:spPr bwMode="auto">
          <a:xfrm rot="5400000">
            <a:off x="338328" y="-338328"/>
            <a:ext cx="6858000" cy="753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225979-D91A-4C8D-80B6-9AB2728B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endParaRPr lang="de-DE" sz="440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A5BED034-169B-4CB1-8E49-1FADDF141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pic>
        <p:nvPicPr>
          <p:cNvPr id="4" name="Inhaltsplatzhalter 3" descr="cid:f5dc6c5a-18e6-48bf-b159-b716d7dd1c03@regens-wagner.de">
            <a:extLst>
              <a:ext uri="{FF2B5EF4-FFF2-40B4-BE49-F238E27FC236}">
                <a16:creationId xmlns:a16="http://schemas.microsoft.com/office/drawing/2014/main" id="{724BDA09-5C75-49D4-B1B6-E3658129C63B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6291" b="2"/>
          <a:stretch>
            <a:fillRect/>
          </a:stretch>
        </p:blipFill>
        <p:spPr bwMode="auto">
          <a:xfrm rot="5400000">
            <a:off x="338328" y="-338328"/>
            <a:ext cx="6858000" cy="753465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22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id:0eabcffc-607a-44f2-b4d7-a863ef22b8f3@regens-wagner.de">
            <a:extLst>
              <a:ext uri="{FF2B5EF4-FFF2-40B4-BE49-F238E27FC236}">
                <a16:creationId xmlns:a16="http://schemas.microsoft.com/office/drawing/2014/main" id="{9CE5A2DD-C0DF-4160-9595-498001834882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4552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999C3C-5DE6-4E17-A0A9-456974A46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 dirty="0"/>
              <a:t>Jesus </a:t>
            </a:r>
            <a:r>
              <a:rPr lang="de-DE" sz="4000"/>
              <a:t>ist auferstanden!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39677FF-0241-47CC-BE07-AFF254E7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de-DE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6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id:05b17076-05d8-4f1f-819e-5ab7ff40b316@regens-wagner.de">
            <a:extLst>
              <a:ext uri="{FF2B5EF4-FFF2-40B4-BE49-F238E27FC236}">
                <a16:creationId xmlns:a16="http://schemas.microsoft.com/office/drawing/2014/main" id="{510B2C24-C7EE-4D49-BFCA-9F1C443D5D9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1828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5DC383-B16A-4875-995C-CC7A3F8E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600" dirty="0"/>
              <a:t>2. </a:t>
            </a:r>
            <a:r>
              <a:rPr lang="en-US" sz="2000" dirty="0"/>
              <a:t>Station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4000" dirty="0"/>
              <a:t>Jesus </a:t>
            </a:r>
            <a:r>
              <a:rPr lang="en-US" sz="4000" dirty="0" err="1"/>
              <a:t>feiert</a:t>
            </a:r>
            <a:r>
              <a:rPr lang="en-US" sz="4000" dirty="0"/>
              <a:t> </a:t>
            </a:r>
            <a:r>
              <a:rPr lang="en-US" sz="4000" dirty="0" err="1"/>
              <a:t>mit</a:t>
            </a:r>
            <a:r>
              <a:rPr lang="en-US" sz="4000" dirty="0"/>
              <a:t> </a:t>
            </a:r>
            <a:r>
              <a:rPr lang="en-US" sz="4000" dirty="0" err="1"/>
              <a:t>seinen</a:t>
            </a:r>
            <a:r>
              <a:rPr lang="en-US" sz="4000" dirty="0"/>
              <a:t> </a:t>
            </a:r>
            <a:r>
              <a:rPr lang="en-US" sz="4000" dirty="0" err="1"/>
              <a:t>Freunden</a:t>
            </a:r>
            <a:r>
              <a:rPr lang="en-US" sz="4000" dirty="0"/>
              <a:t> das </a:t>
            </a:r>
            <a:r>
              <a:rPr lang="en-US" sz="4000" dirty="0" err="1"/>
              <a:t>Abendmahl</a:t>
            </a:r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B58DC-C76C-4A2F-BCC4-728B600E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e-DE" sz="2000" dirty="0"/>
              <a:t>3. Station</a:t>
            </a:r>
            <a:br>
              <a:rPr lang="de-DE" dirty="0"/>
            </a:br>
            <a:r>
              <a:rPr lang="de-DE" dirty="0"/>
              <a:t>Jesus trägt die Dornenkrone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E45D8B-9C8C-482D-A762-03B597D5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Inhaltsplatzhalter 3" descr="cid:9abf43ad-43bc-43a3-955d-59981847b5f2@regens-wagner.de">
            <a:extLst>
              <a:ext uri="{FF2B5EF4-FFF2-40B4-BE49-F238E27FC236}">
                <a16:creationId xmlns:a16="http://schemas.microsoft.com/office/drawing/2014/main" id="{C6765A9C-F987-41DC-A8A7-8FA889861A76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24745" b="-2"/>
          <a:stretch>
            <a:fillRect/>
          </a:stretch>
        </p:blipFill>
        <p:spPr bwMode="auto">
          <a:xfrm rot="5400000">
            <a:off x="4986528" y="-347472"/>
            <a:ext cx="6858000" cy="755294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66387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id:cc7e84e0-080b-47fb-9622-6b9698d2d998@regens-wagner.de">
            <a:extLst>
              <a:ext uri="{FF2B5EF4-FFF2-40B4-BE49-F238E27FC236}">
                <a16:creationId xmlns:a16="http://schemas.microsoft.com/office/drawing/2014/main" id="{63884A52-4662-4FD4-BF3C-21D4E9DE4F51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r="41267"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119E8F-943A-419F-BFBB-F0F9A54FE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 dirty="0"/>
              <a:t>4. Station </a:t>
            </a:r>
            <a:br>
              <a:rPr lang="de-DE" sz="4000" dirty="0"/>
            </a:br>
            <a:r>
              <a:rPr lang="de-DE" sz="4000" dirty="0"/>
              <a:t>Jesus nimmt das Kreuz auf sich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0AFF211-D874-4781-964B-5FDA83047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de-DE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4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cid:5d35f832-a826-4f90-bea6-53191f175e8b@regens-wagner.de">
            <a:extLst>
              <a:ext uri="{FF2B5EF4-FFF2-40B4-BE49-F238E27FC236}">
                <a16:creationId xmlns:a16="http://schemas.microsoft.com/office/drawing/2014/main" id="{A1B471C0-BFCF-4CB2-932F-6653E625554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4A25B9-3C68-4116-8B4E-9AEA8790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dirty="0"/>
              <a:t>5. Station</a:t>
            </a:r>
            <a:br>
              <a:rPr lang="en-US" sz="4000" dirty="0"/>
            </a:br>
            <a:r>
              <a:rPr lang="en-US" sz="4000" dirty="0"/>
              <a:t>Jesus </a:t>
            </a:r>
            <a:r>
              <a:rPr lang="en-US" sz="4000" dirty="0" err="1"/>
              <a:t>fällt</a:t>
            </a:r>
            <a:r>
              <a:rPr lang="en-US" sz="4000" dirty="0"/>
              <a:t> </a:t>
            </a:r>
            <a:r>
              <a:rPr lang="en-US" sz="4000" dirty="0" err="1"/>
              <a:t>unter</a:t>
            </a:r>
            <a:r>
              <a:rPr lang="en-US" sz="4000" dirty="0"/>
              <a:t> dem </a:t>
            </a:r>
            <a:r>
              <a:rPr lang="en-US" sz="4000" dirty="0" err="1"/>
              <a:t>Kreuz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1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7C5D5-F960-4D91-9398-3AF55F06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9AF3FE-F095-48AE-A198-2C7C6A45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6. Station</a:t>
            </a:r>
          </a:p>
          <a:p>
            <a:pPr marL="0" indent="0">
              <a:buNone/>
            </a:pPr>
            <a:r>
              <a:rPr lang="en-US" sz="4400" dirty="0"/>
              <a:t>Simon </a:t>
            </a:r>
            <a:r>
              <a:rPr lang="en-US" sz="4400" dirty="0" err="1"/>
              <a:t>hilft</a:t>
            </a:r>
            <a:r>
              <a:rPr lang="en-US" sz="4400" dirty="0"/>
              <a:t> Jesus das </a:t>
            </a:r>
            <a:r>
              <a:rPr lang="en-US" sz="4400" dirty="0" err="1"/>
              <a:t>Kreuz</a:t>
            </a:r>
            <a:r>
              <a:rPr lang="en-US" sz="4400" dirty="0"/>
              <a:t> </a:t>
            </a:r>
            <a:r>
              <a:rPr lang="en-US" sz="4400" dirty="0" err="1"/>
              <a:t>tragen</a:t>
            </a:r>
            <a:endParaRPr lang="en-US" sz="4400" dirty="0"/>
          </a:p>
        </p:txBody>
      </p:sp>
      <p:pic>
        <p:nvPicPr>
          <p:cNvPr id="4" name="Inhaltsplatzhalter 3" descr="cid:9dde19b2-0bb4-4bc9-af34-f498b3095240@regens-wagner.de">
            <a:extLst>
              <a:ext uri="{FF2B5EF4-FFF2-40B4-BE49-F238E27FC236}">
                <a16:creationId xmlns:a16="http://schemas.microsoft.com/office/drawing/2014/main" id="{77341AE4-D218-470B-8B91-07446829871E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25393" b="-2"/>
          <a:stretch>
            <a:fillRect/>
          </a:stretch>
        </p:blipFill>
        <p:spPr bwMode="auto">
          <a:xfrm rot="5400000">
            <a:off x="4986528" y="-347472"/>
            <a:ext cx="6858000" cy="755294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0606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B7955DC-336D-4AB5-A9C4-E1AF943CA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1800" dirty="0"/>
              <a:t>7. Station</a:t>
            </a:r>
            <a:br>
              <a:rPr lang="de-DE" sz="4400" dirty="0"/>
            </a:br>
            <a:r>
              <a:rPr lang="de-DE" sz="4800" dirty="0"/>
              <a:t>Jesus begegnet seiner Mutter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AE260B0C-27C9-4215-9F14-D4F624BFC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pic>
        <p:nvPicPr>
          <p:cNvPr id="4" name="Inhaltsplatzhalter 3" descr="cid:1a0b873f-5225-4c69-806e-5f2a9185706e@regens-wagner.de">
            <a:extLst>
              <a:ext uri="{FF2B5EF4-FFF2-40B4-BE49-F238E27FC236}">
                <a16:creationId xmlns:a16="http://schemas.microsoft.com/office/drawing/2014/main" id="{63033EE2-0F93-4136-8B7B-B5E77FCEB758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r="22118" b="2"/>
          <a:stretch>
            <a:fillRect/>
          </a:stretch>
        </p:blipFill>
        <p:spPr bwMode="auto">
          <a:xfrm rot="5400000">
            <a:off x="338328" y="-338328"/>
            <a:ext cx="6858000" cy="753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28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id:fc45e2a4-ddd8-4d3a-b08d-49e27341ee90@regens-wagner.de">
            <a:extLst>
              <a:ext uri="{FF2B5EF4-FFF2-40B4-BE49-F238E27FC236}">
                <a16:creationId xmlns:a16="http://schemas.microsoft.com/office/drawing/2014/main" id="{C334BC93-762F-47FF-AA86-CE18E13E111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 b="865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3A8F0-AABC-42F9-A294-7E3D0B67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dirty="0"/>
              <a:t>8. Station</a:t>
            </a:r>
            <a:br>
              <a:rPr lang="en-US" sz="4000" dirty="0"/>
            </a:br>
            <a:r>
              <a:rPr lang="en-US" sz="4000" dirty="0"/>
              <a:t>Jesu </a:t>
            </a:r>
            <a:r>
              <a:rPr lang="en-US" sz="4000" dirty="0" err="1"/>
              <a:t>wird</a:t>
            </a:r>
            <a:r>
              <a:rPr lang="en-US" sz="4000" dirty="0"/>
              <a:t> seiner </a:t>
            </a:r>
            <a:r>
              <a:rPr lang="en-US" sz="4000" dirty="0" err="1"/>
              <a:t>Kleider</a:t>
            </a:r>
            <a:r>
              <a:rPr lang="en-US" sz="4000" dirty="0"/>
              <a:t> </a:t>
            </a:r>
            <a:r>
              <a:rPr lang="en-US" sz="4000" dirty="0" err="1"/>
              <a:t>beraubt</a:t>
            </a:r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7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41FCA-EFB0-46B7-A8C7-DD4C1C5AF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1800" dirty="0"/>
              <a:t>9. Station</a:t>
            </a:r>
            <a:br>
              <a:rPr lang="de-DE" sz="4400" dirty="0"/>
            </a:br>
            <a:r>
              <a:rPr lang="de-DE" sz="4400" dirty="0"/>
              <a:t>Jesus wird ans Kreuz genagelt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F3D0C6-9DA6-4E30-8A97-424029B68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pic>
        <p:nvPicPr>
          <p:cNvPr id="4" name="Inhaltsplatzhalter 3" descr="cid:c02e93ff-cc86-4372-8591-134bb8a6519e@regens-wagner.de">
            <a:extLst>
              <a:ext uri="{FF2B5EF4-FFF2-40B4-BE49-F238E27FC236}">
                <a16:creationId xmlns:a16="http://schemas.microsoft.com/office/drawing/2014/main" id="{214F1220-256F-4651-87C4-A01611C56612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26999" b="2"/>
          <a:stretch>
            <a:fillRect/>
          </a:stretch>
        </p:blipFill>
        <p:spPr bwMode="auto">
          <a:xfrm rot="5400000">
            <a:off x="338328" y="-338328"/>
            <a:ext cx="6858000" cy="753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58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14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Jesus muss leiden</vt:lpstr>
      <vt:lpstr>2. Station: Jesus feiert mit seinen Freunden das Abendmahl</vt:lpstr>
      <vt:lpstr>3. Station Jesus trägt die Dornenkrone</vt:lpstr>
      <vt:lpstr>4. Station  Jesus nimmt das Kreuz auf sich</vt:lpstr>
      <vt:lpstr>5. Station Jesus fällt unter dem Kreuz</vt:lpstr>
      <vt:lpstr>PowerPoint-Präsentation</vt:lpstr>
      <vt:lpstr>7. Station Jesus begegnet seiner Mutter</vt:lpstr>
      <vt:lpstr>8. Station Jesu wird seiner Kleider beraubt</vt:lpstr>
      <vt:lpstr>9. Station Jesus wird ans Kreuz genagelt</vt:lpstr>
      <vt:lpstr>10. Station Jesus stirbt am Kreuz</vt:lpstr>
      <vt:lpstr>11. Station Jesus wird ins Grab gelegt</vt:lpstr>
      <vt:lpstr>PowerPoint-Präsentation</vt:lpstr>
      <vt:lpstr>Jesus ist auferstanden!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muss leiden</dc:title>
  <dc:creator>Scheruebl Otto</dc:creator>
  <cp:lastModifiedBy>Scheruebl Otto</cp:lastModifiedBy>
  <cp:revision>1</cp:revision>
  <dcterms:created xsi:type="dcterms:W3CDTF">2020-04-03T10:55:14Z</dcterms:created>
  <dcterms:modified xsi:type="dcterms:W3CDTF">2020-04-03T10:55:43Z</dcterms:modified>
</cp:coreProperties>
</file>