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64" r:id="rId2"/>
    <p:sldId id="260" r:id="rId3"/>
    <p:sldId id="270" r:id="rId4"/>
    <p:sldId id="257" r:id="rId5"/>
    <p:sldId id="272" r:id="rId6"/>
    <p:sldId id="266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9" d="100"/>
          <a:sy n="59" d="100"/>
        </p:scale>
        <p:origin x="-215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1EB18-816B-465A-A264-9099345849B8}" type="datetimeFigureOut">
              <a:rPr lang="de-DE" smtClean="0"/>
              <a:t>17.09.2013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73293-E2E3-4279-85AA-1EEB2B0A2D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3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12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43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6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52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17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70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32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4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3293-E2E3-4279-85AA-1EEB2B0A2D9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22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F3A84-F6A2-4350-813A-6DF4341A47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48FD-9977-4D96-81B4-F068BDAEC0F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6B5B9-F6CC-4A5D-8ABC-7E40692B456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B33E4-B508-4182-8285-7FC49652266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CA2E12C-C92C-4FC8-9C99-37E5667A62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97563-6FAC-4680-A399-71C92D0376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1D067-43FC-4D87-8D88-C926055177B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7FF15-F83A-445B-8138-2DEB68FCAE1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77658-8D7D-4BCE-AB26-CBF14727CF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2CC00-F7B8-4A06-B2D9-18057FD9AFD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392F9-533F-47B1-8E7F-CE0E1D8F9A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A0280A-D2FD-4D4D-870E-5AC73197886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196642"/>
            <a:ext cx="6400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/>
              <a:t>Leiden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de-DE" smtClean="0"/>
              <a:t>Menschsein für andere</a:t>
            </a:r>
          </a:p>
          <a:p>
            <a:pPr eaLnBrk="1" hangingPunct="1"/>
            <a:r>
              <a:rPr lang="de-DE" smtClean="0"/>
              <a:t>-</a:t>
            </a:r>
          </a:p>
          <a:p>
            <a:pPr eaLnBrk="1" hangingPunct="1"/>
            <a:r>
              <a:rPr lang="de-DE" smtClean="0"/>
              <a:t>Die Not der anderen sehen und helfen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172200" y="228600"/>
            <a:ext cx="225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6000">
                <a:solidFill>
                  <a:schemeClr val="tx2"/>
                </a:solidFill>
              </a:rPr>
              <a:t>-schaft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62200" y="304800"/>
            <a:ext cx="153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6000">
                <a:solidFill>
                  <a:schemeClr val="tx2"/>
                </a:solidFill>
              </a:rPr>
              <a:t>Mit-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46339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  <p:bldP spid="22533" grpId="0" autoUpdateAnimBg="0"/>
      <p:bldP spid="225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de-DE" sz="3600" smtClean="0"/>
              <a:t>Ziele des Projekts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772400" cy="5638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3600" smtClean="0"/>
              <a:t>Neue Lebensbereiche kennen lernen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Verständnis für Not gewinnen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Sich selbst als helfenden Menschen 	erleben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Selbstwertgefühl stärken: Ich werde 	gebraucht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Zum sozialen Engagement anregen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Reifungsprozesse anstoßen</a:t>
            </a:r>
          </a:p>
          <a:p>
            <a:pPr eaLnBrk="1" hangingPunct="1">
              <a:lnSpc>
                <a:spcPct val="90000"/>
              </a:lnSpc>
            </a:pPr>
            <a:r>
              <a:rPr lang="de-DE" sz="3600" smtClean="0"/>
              <a:t>Umgang in Schule und Klasse ändern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1175"/>
            <a:ext cx="2746416" cy="17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9" y="2281619"/>
            <a:ext cx="2603936" cy="208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2" y="2191353"/>
            <a:ext cx="2893992" cy="21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200"/>
            <a:ext cx="2674291" cy="18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ierheim-kronach.de/wp-content/uploads/2007/07/ansicht-tierheim-grana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0" y="4370257"/>
            <a:ext cx="2887664" cy="24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kagger.de/uploads/pics/Offene_Jugendarbe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04" y="4361847"/>
            <a:ext cx="2881171" cy="21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ritas-saarbruecken.de/shared_data/forms_layout/cvrvsaa/227078_Zivi-vk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55" y="237809"/>
            <a:ext cx="2737809" cy="2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ugendkultur-grenzach-wyhlen.de/bilder/schuelerbetreuung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96" y="2276872"/>
            <a:ext cx="3132598" cy="20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rescende.de/img/projekte_brunner_al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92" y="4361846"/>
            <a:ext cx="2884663" cy="21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de-DE" sz="3200" smtClean="0"/>
              <a:t>Ablauf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8382000" cy="5791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arenR"/>
            </a:pPr>
            <a:r>
              <a:rPr lang="de-DE" sz="3200" dirty="0" smtClean="0"/>
              <a:t>Suche einer Praktikumstelle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Altenheime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Pflegedienste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Behinderteneinrichtungen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Krankenhäuser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Jugendhilfe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Integrations-Kindergärten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Feuerwehr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Tafel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Pfarreien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Förderschul-Horte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Tierheim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1600" dirty="0" smtClean="0"/>
              <a:t>... überall wo Menschen auf Hilfe angewiesen sind.</a:t>
            </a:r>
          </a:p>
          <a:p>
            <a:pPr marL="609600" indent="-609600" eaLnBrk="1" hangingPunct="1">
              <a:buFontTx/>
              <a:buNone/>
            </a:pPr>
            <a:endParaRPr lang="de-DE" sz="1600" dirty="0" smtClean="0"/>
          </a:p>
          <a:p>
            <a:pPr marL="609600" indent="-609600" eaLnBrk="1" hangingPunct="1">
              <a:buFontTx/>
              <a:buNone/>
            </a:pPr>
            <a:r>
              <a:rPr lang="de-DE" sz="2400" dirty="0" smtClean="0"/>
              <a:t>Achte bei der Auswahl darauf, wie viel Du Dir zumuten möchtest! Ein höherer Einsatz bringt auch eine tiefere Erfahrung.</a:t>
            </a:r>
          </a:p>
          <a:p>
            <a:pPr marL="609600" indent="-609600" eaLnBrk="1" hangingPunct="1">
              <a:buFontTx/>
              <a:buNone/>
            </a:pPr>
            <a:r>
              <a:rPr lang="de-DE" sz="2400" dirty="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de-DE" sz="2400" dirty="0" smtClean="0"/>
          </a:p>
          <a:p>
            <a:pPr marL="609600" indent="-609600" eaLnBrk="1" hangingPunct="1">
              <a:buFontTx/>
              <a:buNone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Wähle eine </a:t>
            </a:r>
            <a:r>
              <a:rPr lang="de-DE" sz="2000" dirty="0" smtClean="0"/>
              <a:t>Einrichtung </a:t>
            </a:r>
            <a:r>
              <a:rPr lang="de-DE" sz="2000" dirty="0" smtClean="0"/>
              <a:t>aus der Liste, die Dich anspricht.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Wenn Du </a:t>
            </a:r>
            <a:r>
              <a:rPr lang="de-DE" sz="2000" dirty="0" smtClean="0"/>
              <a:t>eine eigene Einrichtung hast, sprich das mit uns ab.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Dann setzt Du Dich telefonisch mit der Einrichtung in Kontakt.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Du machst einen Gesprächstermin aus und bringst dazu mit:	* Brief an die Einrichtungen</a:t>
            </a:r>
          </a:p>
          <a:p>
            <a:pPr marL="905256" lvl="2" indent="0">
              <a:buNone/>
            </a:pPr>
            <a:r>
              <a:rPr lang="de-DE" sz="2000" dirty="0" smtClean="0"/>
              <a:t>* Praktikumsvereinbarung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Beim Gesprächstermin füllst Du mit der Einrichtung die Praktikumsvereinbarung aus.</a:t>
            </a:r>
            <a:endParaRPr lang="de-DE" sz="2000" dirty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Die Praktikumsvereinbarung legst Du bitte ausgefüllt in mein Fach</a:t>
            </a:r>
            <a:r>
              <a:rPr lang="de-DE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Melde Dich bei der Freiwilligenagentur an </a:t>
            </a:r>
          </a:p>
          <a:p>
            <a:pPr marL="13716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(Das ist wichtig für die Versicherung!)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7117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Ablauf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3820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2800" dirty="0" smtClean="0"/>
              <a:t>2) Praktikumsvertrag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DE" sz="12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2800" dirty="0" smtClean="0"/>
              <a:t>In einem Vertrag verpflichtest Du Dich...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die Hausordnung einzuhalten.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die Arbeitszeiten einzuhalten.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bei der Arbeit mitzuhelfen.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DE" sz="12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2800" dirty="0" smtClean="0"/>
              <a:t>Die Einrichtung verpflichtet sich...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Deine Arbeitskraft nicht zu missbrauchen.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Dir Gelegenheit zum Kontakt mit Menschen und zur Erfahrung zu geben.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de-DE" sz="2800" dirty="0" smtClean="0"/>
              <a:t>Deine – körperlichen und psychischen- Grenzen zu akzeptieren.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de-DE" sz="3200" smtClean="0"/>
              <a:t>Ablauf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382000" cy="5867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2800" dirty="0" smtClean="0"/>
              <a:t>3) Praktikum</a:t>
            </a:r>
          </a:p>
          <a:p>
            <a:pPr marL="609600" indent="-609600" eaLnBrk="1" hangingPunct="1">
              <a:buFontTx/>
              <a:buNone/>
            </a:pPr>
            <a:endParaRPr lang="de-DE" sz="2400" dirty="0" smtClean="0"/>
          </a:p>
          <a:p>
            <a:pPr marL="609600" indent="-609600" eaLnBrk="1" hangingPunct="1">
              <a:buFontTx/>
              <a:buChar char="•"/>
            </a:pPr>
            <a:r>
              <a:rPr lang="de-DE" sz="2800" dirty="0" smtClean="0"/>
              <a:t>Einsatzzeit ca. 30 Stunden </a:t>
            </a:r>
          </a:p>
          <a:p>
            <a:pPr marL="609600" indent="-609600" eaLnBrk="1" hangingPunct="1">
              <a:buFontTx/>
              <a:buNone/>
            </a:pPr>
            <a:r>
              <a:rPr lang="de-DE" sz="2800" dirty="0" smtClean="0"/>
              <a:t>			(Bitte Nachweisblatt führen)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2800" dirty="0" smtClean="0"/>
              <a:t>Besuch </a:t>
            </a:r>
            <a:r>
              <a:rPr lang="de-DE" dirty="0" smtClean="0"/>
              <a:t>durch mich / Freiwilligenagentur</a:t>
            </a:r>
            <a:endParaRPr lang="de-DE" sz="2800" dirty="0" smtClean="0"/>
          </a:p>
          <a:p>
            <a:pPr marL="0" indent="0" eaLnBrk="1" hangingPunct="1">
              <a:buNone/>
            </a:pPr>
            <a:r>
              <a:rPr lang="de-DE" sz="2000" dirty="0"/>
              <a:t>	</a:t>
            </a:r>
            <a:r>
              <a:rPr lang="de-DE" sz="2000" dirty="0" smtClean="0"/>
              <a:t>(Bitte mögliche Zeiten rechtzeitig mitteilen!)</a:t>
            </a:r>
          </a:p>
          <a:p>
            <a:pPr marL="609600" indent="-609600" eaLnBrk="1" hangingPunct="1">
              <a:buFontTx/>
              <a:buChar char="•"/>
            </a:pPr>
            <a:r>
              <a:rPr lang="de-DE" sz="2800" dirty="0" smtClean="0"/>
              <a:t>Jederzeit Kontakt zu mir, wenn Probleme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Ablauf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382000" cy="5867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2800" dirty="0" smtClean="0"/>
              <a:t>4) Bewertung</a:t>
            </a:r>
          </a:p>
          <a:p>
            <a:pPr marL="609600" indent="-609600" eaLnBrk="1" hangingPunct="1">
              <a:buFontTx/>
              <a:buNone/>
            </a:pPr>
            <a:endParaRPr lang="de-DE" dirty="0"/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de-DE" sz="2800" dirty="0" smtClean="0"/>
              <a:t>Rückmeldebogen der Einrichtung bitte </a:t>
            </a:r>
          </a:p>
          <a:p>
            <a:pPr marL="0" indent="0" eaLnBrk="1" hangingPunct="1">
              <a:buNone/>
            </a:pPr>
            <a:r>
              <a:rPr lang="de-DE" dirty="0"/>
              <a:t>	</a:t>
            </a:r>
            <a:r>
              <a:rPr lang="de-DE" sz="2800" dirty="0" smtClean="0"/>
              <a:t>bis 15. Juli zu mir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de-DE" dirty="0" smtClean="0"/>
              <a:t>Rückmeldebogen wird zusammen mit </a:t>
            </a:r>
          </a:p>
          <a:p>
            <a:pPr marL="0" indent="0" eaLnBrk="1" hangingPunct="1">
              <a:buNone/>
            </a:pPr>
            <a:r>
              <a:rPr lang="de-DE" dirty="0"/>
              <a:t>	</a:t>
            </a:r>
            <a:r>
              <a:rPr lang="de-DE" dirty="0" smtClean="0"/>
              <a:t>einem Zertifikat der Schule zur 	Praktikumsbestätigung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endParaRPr lang="de-DE" sz="2800" dirty="0"/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de-DE" dirty="0" err="1" smtClean="0"/>
              <a:t>Evt</a:t>
            </a:r>
            <a:r>
              <a:rPr lang="de-DE" dirty="0" smtClean="0"/>
              <a:t>. Abschlusstreffen im Juli</a:t>
            </a:r>
            <a:endParaRPr lang="de-DE" sz="2800" dirty="0" smtClean="0"/>
          </a:p>
          <a:p>
            <a:pPr marL="609600" indent="-609600" eaLnBrk="1" hangingPunct="1">
              <a:buFontTx/>
              <a:buNone/>
            </a:pPr>
            <a:endParaRPr lang="de-DE" sz="2800" dirty="0" smtClean="0"/>
          </a:p>
          <a:p>
            <a:pPr marL="609600" indent="-609600" eaLnBrk="1" hangingPunct="1">
              <a:buFontTx/>
              <a:buNone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205</Words>
  <Application>Microsoft Office PowerPoint</Application>
  <PresentationFormat>Bildschirmpräsentation (4:3)</PresentationFormat>
  <Paragraphs>78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Ananke</vt:lpstr>
      <vt:lpstr>Leiden</vt:lpstr>
      <vt:lpstr>Ziele des Projekts</vt:lpstr>
      <vt:lpstr>PowerPoint-Präsentation</vt:lpstr>
      <vt:lpstr>Ablauf</vt:lpstr>
      <vt:lpstr>PowerPoint-Präsentation</vt:lpstr>
      <vt:lpstr>Ablauf</vt:lpstr>
      <vt:lpstr>Ablauf</vt:lpstr>
      <vt:lpstr>Ablauf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Menschsein für andere</dc:title>
  <dc:creator>Meyer Oswald und Wittmann Michaela</dc:creator>
  <cp:lastModifiedBy>User</cp:lastModifiedBy>
  <cp:revision>20</cp:revision>
  <dcterms:created xsi:type="dcterms:W3CDTF">2004-11-10T13:22:34Z</dcterms:created>
  <dcterms:modified xsi:type="dcterms:W3CDTF">2013-09-17T11:38:32Z</dcterms:modified>
</cp:coreProperties>
</file>